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10" autoAdjust="0"/>
    <p:restoredTop sz="88434" autoAdjust="0"/>
  </p:normalViewPr>
  <p:slideViewPr>
    <p:cSldViewPr snapToGrid="0">
      <p:cViewPr>
        <p:scale>
          <a:sx n="72" d="100"/>
          <a:sy n="72" d="100"/>
        </p:scale>
        <p:origin x="-756" y="-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0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885EE5-7148-4487-A31C-3DE24475481E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1DF29-8F28-4952-AFB3-EBE8AFC79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41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cap="non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Hello everyone, I am going to make a presentation on Boyle’s  Law, Charles Law, and Gay-Lussac’s Law where I will talk about their history, their formulas and their application in solving real-life problems. Hope you will enjoy. Welcome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1DF29-8F28-4952-AFB3-EBE8AFC79E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702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sz="1200" cap="none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1DF29-8F28-4952-AFB3-EBE8AFC79E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593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sz="1200" cap="none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1DF29-8F28-4952-AFB3-EBE8AFC79E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59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cap="non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Robert Boyle developed the gas law in 1662 and gave credit to existing ideas that were coined by two scientists; Richard and Henry who are said to have lived in the 17</a:t>
            </a:r>
            <a:r>
              <a:rPr lang="en-US" cap="none" baseline="30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cap="non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century. The law hold s that there exists an indirect relationship between the pressure exhibited by a gas and its matching volume so long as its temperature remains unchanged.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1DF29-8F28-4952-AFB3-EBE8AFC79E1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74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cap="non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stands for pressure and V stands for the volume and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k- a constant that uniformly represents the volume and pressure.</a:t>
            </a:r>
            <a:r>
              <a:rPr lang="en-US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With the temperature being a constant, changing one parameter results in an indirect change of the other parameter. </a:t>
            </a:r>
            <a:endParaRPr 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cap="none" baseline="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1DF29-8F28-4952-AFB3-EBE8AFC79E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18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cap="non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Substituting the values  given in the formula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P</a:t>
            </a:r>
            <a:r>
              <a:rPr lang="en-US" sz="1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then solving for the unknown.</a:t>
            </a:r>
            <a:endParaRPr lang="en-US" sz="12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cap="non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1DF29-8F28-4952-AFB3-EBE8AFC79E1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479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law was coined by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Louis Gay-Lussac in 19</a:t>
            </a:r>
            <a:r>
              <a:rPr lang="en-US" sz="1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century during</a:t>
            </a:r>
            <a:r>
              <a:rPr lang="en-US" sz="12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his experiments that he carried out using hydrogen-filled balloons. He is well known for the Pressure law he developed that holds that pressure of a gas that is enclosed is directly proportional to its temperature. For the law to apply, the volume is made to remain constant where the pressure of a gas increases in a direct proportionality with the temperature. </a:t>
            </a:r>
            <a:endParaRPr lang="en-US" cap="none" baseline="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1DF29-8F28-4952-AFB3-EBE8AFC79E1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912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cap="non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 of temperature possesses a direct proportionality in the change of pressure of a gas in cases where the volume remains unchanged.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1DF29-8F28-4952-AFB3-EBE8AFC79E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536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sz="1200" cap="none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1DF29-8F28-4952-AFB3-EBE8AFC79E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59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200" cap="none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Joseph</a:t>
            </a:r>
            <a:r>
              <a:rPr lang="en-US" sz="1200" cap="non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Louis Gay- </a:t>
            </a:r>
            <a:r>
              <a:rPr lang="en-US" sz="1200" cap="none" baseline="0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Lussac</a:t>
            </a:r>
            <a:r>
              <a:rPr lang="en-US" sz="1200" cap="none" baseline="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develop Charles law in 1802 by building on the findings  of Jacques Charles.  The law holds that volume of a given gas tends to increase with increasing temperature in a system where the pressure is made a constant.</a:t>
            </a:r>
            <a:endParaRPr lang="en-US" sz="1200" cap="none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1DF29-8F28-4952-AFB3-EBE8AFC79E1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593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sz="1200" cap="none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1DF29-8F28-4952-AFB3-EBE8AFC79E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59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951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207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06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30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A87A34-81AB-432B-8DAE-1953F412C126}" type="datetimeFigureOut">
              <a:rPr lang="en-US" smtClean="0"/>
              <a:pPr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872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828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65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63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54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7501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A87A34-81AB-432B-8DAE-1953F412C126}" type="datetimeFigureOut">
              <a:rPr lang="en-US" smtClean="0"/>
              <a:t>3/20/2021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63742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853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8" y="1676399"/>
            <a:ext cx="9146729" cy="17884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000" cap="none" dirty="0" smtClean="0">
                <a:effectLst>
                  <a:glow>
                    <a:schemeClr val="accent1"/>
                  </a:glow>
                  <a:reflection endPos="25000" dist="508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Gas Laws</a:t>
            </a:r>
            <a:endParaRPr lang="en-US" sz="4000" cap="none" dirty="0">
              <a:effectLst>
                <a:glow>
                  <a:schemeClr val="accent1"/>
                </a:glow>
                <a:reflection endPos="25000" dist="508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8" y="3464886"/>
            <a:ext cx="8950786" cy="1686231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Student’s Name</a:t>
            </a:r>
          </a:p>
          <a:p>
            <a:pPr algn="ctr">
              <a:lnSpc>
                <a:spcPct val="150000"/>
              </a:lnSpc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 Affiliation</a:t>
            </a:r>
          </a:p>
        </p:txBody>
      </p:sp>
    </p:spTree>
    <p:extLst>
      <p:ext uri="{BB962C8B-B14F-4D97-AF65-F5344CB8AC3E}">
        <p14:creationId xmlns:p14="http://schemas.microsoft.com/office/powerpoint/2010/main" val="168127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363" y="283779"/>
            <a:ext cx="10087589" cy="9774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 Law</a:t>
            </a:r>
            <a:endParaRPr lang="en-US" sz="3600" cap="none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0364" y="1261241"/>
            <a:ext cx="10087589" cy="4968109"/>
          </a:xfrm>
          <a:blipFill>
            <a:blip r:embed="rId3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decrease of temperature when 2.00L set 21.00c is subjected to compression to make it 1.00L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21+273= 294.0K</a:t>
            </a:r>
            <a:endParaRPr lang="en-US" sz="24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(2.00L/294.0K)= (1.00L)*X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2X= 294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X= 147.0K (-126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 so the temperature decreases from 21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to -126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56729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363" y="283779"/>
            <a:ext cx="10087589" cy="9774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US" sz="3600" cap="none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0364" y="1261241"/>
            <a:ext cx="10087589" cy="4968109"/>
          </a:xfrm>
          <a:blipFill>
            <a:blip r:embed="rId3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Hadiningrum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K., &amp;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Muldiani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F. (2018). Optimization of the Amount of Gas Moles Determination through Boyle’s Law and Gay-Lussac’s Law Experiments. Journal of Physics: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Applications, 2(2), 53-63.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Kenny, B. J., &amp;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Ponichtera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K. (2019). Physiology, Boyle's Law.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StatPearls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[Internet].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Limpanuparb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Kanithasevi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Lojanarungsiri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M., &amp;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Pakwilaikiat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P. (2018). Teaching Boyle’s law and Charles’ law through experiments that use novel, inexpensive equipment yielding accurate results. Journal of Chemical Education, 96(1), 169-174.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40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929" y="196637"/>
            <a:ext cx="10717619" cy="798286"/>
          </a:xfrm>
          <a:noFill/>
        </p:spPr>
        <p:txBody>
          <a:bodyPr>
            <a:normAutofit/>
          </a:bodyPr>
          <a:lstStyle/>
          <a:p>
            <a:pPr algn="ctr"/>
            <a:r>
              <a:rPr lang="en-GB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Boyle’s Law</a:t>
            </a:r>
            <a:r>
              <a:rPr lang="en-GB" cap="none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cap="none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929" y="994923"/>
            <a:ext cx="10717620" cy="5405877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 by Robert Boyle in 1662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build  up of ideas by Richard </a:t>
            </a:r>
            <a:r>
              <a:rPr lang="en-GB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Towneley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Henry Power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Holds that there occurs an inverse proportionality of pressure of an ideal gas and its volume (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Kenny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Ponichtera,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</a:t>
            </a:r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temperature remains a constant in Boyle’s law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Pressure of a gas tends to increase as its volume decreases</a:t>
            </a:r>
          </a:p>
          <a:p>
            <a:pPr marL="0" indent="0">
              <a:lnSpc>
                <a:spcPct val="150000"/>
              </a:lnSpc>
              <a:buNone/>
            </a:pP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99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928" y="283779"/>
            <a:ext cx="10356113" cy="9774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Boyle’s Law </a:t>
            </a:r>
            <a:endParaRPr lang="en-US" sz="3600" cap="none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929" y="1261241"/>
            <a:ext cx="10356113" cy="5139559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Formula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PV=k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P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implies that decrease in volume of a gas results  in a decrease in overall pressure.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 long as the temperature of the system is a constant, the energy applied in the system remains unchanged. </a:t>
            </a:r>
            <a:endParaRPr lang="en-US" sz="28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3" b="5377"/>
          <a:stretch/>
        </p:blipFill>
        <p:spPr>
          <a:xfrm>
            <a:off x="6824871" y="1351721"/>
            <a:ext cx="3975652" cy="2398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24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929" y="283779"/>
            <a:ext cx="10356113" cy="9774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Boyle’s Law </a:t>
            </a:r>
            <a:endParaRPr lang="en-US" sz="3600" cap="none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929" y="1261241"/>
            <a:ext cx="10356113" cy="4968109"/>
          </a:xfrm>
          <a:blipFill>
            <a:blip r:embed="rId3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a gas at a temperature of 25.0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with a volume of 3.60 liters and a pressure of 1.00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calculate the volume at a pressure of 2.50 atm.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(1.00atm)(3.60 liters) = (2.50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)* X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X= (1*3.60)/2.50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X= 1.44L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84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929" y="283779"/>
            <a:ext cx="10356113" cy="9774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Gay-Lussac’s Law</a:t>
            </a:r>
            <a:endParaRPr lang="en-US" sz="3600" cap="none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6929" y="1261241"/>
            <a:ext cx="10356113" cy="4968109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Developed by Louis Gay-Lussac at the start of the 19</a:t>
            </a:r>
            <a:r>
              <a:rPr lang="en-US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century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 utilized balloons filled hydrogen in his experiment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Gay-Lussac is well known for the Pressure that he was the first to discover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Holds that pressure of a gas with a specified mass exhibits a direct proportionality with its absolute temperature with the volume being held constant (</a:t>
            </a:r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Hadiningrum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Muldiani, </a:t>
            </a:r>
            <a:r>
              <a:rPr lang="it-IT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05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363" y="283779"/>
            <a:ext cx="10087589" cy="9774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Gay-Lussac’s Law</a:t>
            </a:r>
            <a:endParaRPr lang="en-US" sz="3600" cap="none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0364" y="1261241"/>
            <a:ext cx="10087589" cy="4968109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Formula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P/T=k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=P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 – Pressure,  T – Temperature , k- Constant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law happens to be a special case associated with ideal gas law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Cooling the gas at a constant volume makes the pressure to continue decreasing up to the point where the gas becomes a liquid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7634" y="1239077"/>
            <a:ext cx="4147931" cy="27763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0889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363" y="283779"/>
            <a:ext cx="10087589" cy="9774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Gay-Lussac’s Law</a:t>
            </a:r>
            <a:endParaRPr lang="en-US" sz="3600" cap="none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0364" y="1261241"/>
            <a:ext cx="10087589" cy="4968109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volume of a gas at 27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in a case where its volume was 400 mL at 0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+ 273= 273K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+ 273 = 300K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400mL*(300K/273K) = 439.G mL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18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363" y="283779"/>
            <a:ext cx="10087589" cy="9774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 Law</a:t>
            </a:r>
            <a:endParaRPr lang="en-US" sz="3600" cap="none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0364" y="1261241"/>
            <a:ext cx="10087589" cy="4968109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Coined by Joseph Louis Gay-Lussac in 1802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 was a build up of previous discovery by Jacques Charles back in 1780s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Jacques Charles had carried  extensive studies  on effects of temperature of the volume of a gas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Hold that volume of a gas has  a direct proportionality to the existing temperature with volume being 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constant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Limpanuparb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 al., 2018)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77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363" y="283779"/>
            <a:ext cx="10087589" cy="977462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 Law</a:t>
            </a:r>
            <a:endParaRPr lang="en-US" sz="3600" cap="none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0364" y="1261241"/>
            <a:ext cx="10087589" cy="4968109"/>
          </a:xfrm>
          <a:blipFill>
            <a:blip r:embed="rId3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V/T=k or V=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V- Volume , T- temperature, k- a non-zero constant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V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considered that at absolute zero, any gas has no energy and the molecules are resistant to any kind of motion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747" y="1369161"/>
            <a:ext cx="3525079" cy="2964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68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0</TotalTime>
  <Words>928</Words>
  <Application>Microsoft Office PowerPoint</Application>
  <PresentationFormat>Custom</PresentationFormat>
  <Paragraphs>87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Savon</vt:lpstr>
      <vt:lpstr>Gas Laws</vt:lpstr>
      <vt:lpstr>Boyle’s Law </vt:lpstr>
      <vt:lpstr>Boyle’s Law </vt:lpstr>
      <vt:lpstr>Boyle’s Law </vt:lpstr>
      <vt:lpstr>Gay-Lussac’s Law</vt:lpstr>
      <vt:lpstr>Gay-Lussac’s Law</vt:lpstr>
      <vt:lpstr>Gay-Lussac’s Law</vt:lpstr>
      <vt:lpstr>Charles Law</vt:lpstr>
      <vt:lpstr>Charles Law</vt:lpstr>
      <vt:lpstr>Charles Law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created xsi:type="dcterms:W3CDTF">2018-03-02T15:02:16Z</dcterms:created>
  <dcterms:modified xsi:type="dcterms:W3CDTF">2021-03-20T13:56:03Z</dcterms:modified>
</cp:coreProperties>
</file>